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60" r:id="rId3"/>
    <p:sldId id="261" r:id="rId4"/>
    <p:sldId id="262" r:id="rId5"/>
    <p:sldId id="259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2"/>
    <p:restoredTop sz="94693"/>
  </p:normalViewPr>
  <p:slideViewPr>
    <p:cSldViewPr snapToGrid="0" snapToObjects="1">
      <p:cViewPr varScale="1">
        <p:scale>
          <a:sx n="119" d="100"/>
          <a:sy n="119" d="100"/>
        </p:scale>
        <p:origin x="12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97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54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96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1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7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6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44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2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57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07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77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7531-2F3E-534E-8077-7ABA31515C73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7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F2145D-178E-413B-AD0A-0E0EB69E9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89745"/>
            <a:ext cx="7886700" cy="1325563"/>
          </a:xfrm>
        </p:spPr>
        <p:txBody>
          <a:bodyPr/>
          <a:lstStyle/>
          <a:p>
            <a:r>
              <a:rPr lang="fr-FR" b="1" dirty="0"/>
              <a:t>ANNEXE 2 AU RC – 26-023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2773AB-BB4A-45EA-AC24-41466820C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06662"/>
            <a:ext cx="7557818" cy="2626055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Marché global sectoriel pour la construction du bâtiment Stade à l’hôpital San Salvadour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b="1" dirty="0"/>
              <a:t>CADRE DE PRESENTATION DES REFERENCES </a:t>
            </a:r>
          </a:p>
          <a:p>
            <a:pPr marL="0" indent="0">
              <a:buNone/>
            </a:pPr>
            <a:r>
              <a:rPr lang="fr-FR" sz="1200" b="1" i="1" dirty="0"/>
              <a:t>Les références demandées à l’article 3.2.3 du règlement de consultation doivent toutes figurer dans le présent document.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7B303EF-38B7-4A51-93DF-52A9A4658AD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97" y="461095"/>
            <a:ext cx="1472871" cy="755230"/>
          </a:xfrm>
          <a:prstGeom prst="rect">
            <a:avLst/>
          </a:prstGeom>
          <a:noFill/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007DB69-A371-434A-8FBF-BBE7D72E1E2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70" y="379563"/>
            <a:ext cx="5123192" cy="836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2988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de l’équipe - Nom du bureau d’étude technique acoustique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n°1</a:t>
            </a:r>
          </a:p>
          <a:p>
            <a:pPr algn="l"/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1451723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solidFill>
                  <a:srgbClr val="FF0000"/>
                </a:solidFill>
                <a:latin typeface="+mn-lt"/>
              </a:rPr>
              <a:t> Nom du mandataire de l’équipe - Nom du bureau d’étude technique environnemental </a:t>
            </a:r>
            <a:r>
              <a:rPr lang="fr-FR" sz="1050" dirty="0">
                <a:solidFill>
                  <a:schemeClr val="bg1"/>
                </a:solidFill>
                <a:latin typeface="+mn-lt"/>
              </a:rPr>
              <a:t>– Référence n°1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2110516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solidFill>
                  <a:srgbClr val="FF0000"/>
                </a:solidFill>
                <a:latin typeface="+mn-lt"/>
              </a:rPr>
              <a:t> Nom du mandataire de l’équipe - Nom du bureau d’étude technique environnemental </a:t>
            </a:r>
            <a:r>
              <a:rPr lang="fr-FR" sz="1050" dirty="0">
                <a:solidFill>
                  <a:schemeClr val="bg1"/>
                </a:solidFill>
                <a:latin typeface="+mn-lt"/>
              </a:rPr>
              <a:t>– Référence n°2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213568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solidFill>
                  <a:srgbClr val="FF0000"/>
                </a:solidFill>
                <a:latin typeface="+mn-lt"/>
              </a:rPr>
              <a:t> Nom du mandataire de l’équipe – référence libre pour l’ensemble du groupement</a:t>
            </a:r>
            <a:endParaRPr lang="fr-FR" sz="10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3528602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5DAE7-734E-1FF8-2071-E3304EB15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8E02E562-6FA9-76ED-FC4D-C22DBC7457DA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/ constructeur de l’équipe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n°1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75CC515B-FD4D-5264-1598-8D104E8FE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1B0EC0-6076-B69A-FEB0-787442B9D86F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1763795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661C6-40B9-82DA-9245-03492B3B9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3263A399-F586-496A-4203-121ED29273DC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/ constructeur de l’équipe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n°2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47C6E987-4238-7B99-2B2A-035E6C823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572A3E-3F9D-C221-18AE-018AC8F52C2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366258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F5D0-2EDC-4014-62EE-7A472B8C0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E8993865-DE3D-DCAA-C482-CFA915DD4BAA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/ constructeur de l’équipe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n°3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88DAE354-5AFF-E418-D8D0-AD67C8D32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1FA1E4-40E9-A664-A664-47096A396F6F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234732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15F06-7A23-A92B-FC88-3E73A9018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5E98A8BF-464F-9613-D3F0-38A770ED706A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de l’équipe - Nom de l’architecte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n°1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04F1BAAA-0A94-B89E-6CB0-5C5CE3491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C2B111-68B6-B5FB-C95D-ABD261F075FB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1915962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9EFFD-CF07-3863-E6A8-1121212FA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5ABB86F1-46E1-F465-0DF9-61F6C5A82D8A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de l’équipe - Nom de l’architecte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n°2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9725E400-14CD-7C63-937A-B62B63368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CA786B-EE66-6DCC-3293-F472DA9AD6C7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2875980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de l’équipe - Nom de l’architecte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n°3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2969929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de l’équipe - Nom du bureau d’étude technique structure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n°1</a:t>
            </a:r>
          </a:p>
          <a:p>
            <a:pPr algn="l"/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391442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3675-0FE8-A5E4-BEF5-14984F4DA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74E4C781-4B51-DE94-3F0B-6DDDBC753A15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FF0000"/>
                </a:solidFill>
                <a:latin typeface="+mn-lt"/>
              </a:rPr>
              <a:t> Nom du mandataire de l’équipe - Nom du bureau d’étude technique fluide </a:t>
            </a:r>
            <a:r>
              <a:rPr lang="fr-FR" sz="1400" dirty="0">
                <a:solidFill>
                  <a:schemeClr val="bg1"/>
                </a:solidFill>
                <a:latin typeface="+mn-lt"/>
              </a:rPr>
              <a:t>– Référence n°1</a:t>
            </a:r>
          </a:p>
          <a:p>
            <a:pPr algn="l"/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F59FDAC2-1ED4-B344-C9D1-B283CCB62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0D7286-D445-3721-0B8A-63B56CA20300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30425165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842</Words>
  <Application>Microsoft Office PowerPoint</Application>
  <PresentationFormat>Affichage à l'écran (4:3)</PresentationFormat>
  <Paragraphs>149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ANNEXE 2 AU RC – 26-023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Hervé Lannoy</dc:creator>
  <cp:keywords/>
  <dc:description/>
  <cp:lastModifiedBy>Frédérique Bocage</cp:lastModifiedBy>
  <cp:revision>9</cp:revision>
  <dcterms:created xsi:type="dcterms:W3CDTF">2022-01-13T16:23:24Z</dcterms:created>
  <dcterms:modified xsi:type="dcterms:W3CDTF">2025-06-25T15:51:06Z</dcterms:modified>
  <cp:category/>
</cp:coreProperties>
</file>